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Buehrer" userId="502e63f5559766d9" providerId="LiveId" clId="{13B2F7CC-81F9-45A1-8F67-647F026A7932}"/>
    <pc:docChg chg="modSld">
      <pc:chgData name="Ryan Buehrer" userId="502e63f5559766d9" providerId="LiveId" clId="{13B2F7CC-81F9-45A1-8F67-647F026A7932}" dt="2021-09-20T22:37:44.092" v="1"/>
      <pc:docMkLst>
        <pc:docMk/>
      </pc:docMkLst>
      <pc:sldChg chg="addSp delSp modSp modTransition modAnim">
        <pc:chgData name="Ryan Buehrer" userId="502e63f5559766d9" providerId="LiveId" clId="{13B2F7CC-81F9-45A1-8F67-647F026A7932}" dt="2021-09-20T22:37:44.092" v="1"/>
        <pc:sldMkLst>
          <pc:docMk/>
          <pc:sldMk cId="3221377188" sldId="261"/>
        </pc:sldMkLst>
        <pc:picChg chg="add del mod">
          <ac:chgData name="Ryan Buehrer" userId="502e63f5559766d9" providerId="LiveId" clId="{13B2F7CC-81F9-45A1-8F67-647F026A7932}" dt="2021-09-20T22:37:44.092" v="1"/>
          <ac:picMkLst>
            <pc:docMk/>
            <pc:sldMk cId="3221377188" sldId="261"/>
            <ac:picMk id="3" creationId="{9059AD4F-2AC5-45BB-8970-07B99CE1A6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6ECD-9126-4B08-ADB8-18566AD57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03BD-EF34-4064-A4B6-7FF72F905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B69C4-E4FD-460D-95E7-AE836A4D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77EBD-93C7-4B91-A39F-E7677BC4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37A53-B284-4553-AABC-52741D14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A189-6133-4DF5-B77D-1F84DE3C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B693D-ED47-4C93-8435-DC8A368AE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F924E-A5FB-4E5A-82A3-57F90527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2AA1-A3E7-43BA-91B6-A754AE6B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ABCC-1096-48B4-A69A-E7D457B4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5A4B8-7EA5-4D81-B1AE-E2CAD7297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DE366-CA18-410F-92B3-15D8B3230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A99E-8F41-4F1B-8A67-BB3AB43D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5774C-3D3A-45E0-A3A8-F597C736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3EE9-91E4-4AA6-A351-527DE2B6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DB17-6EDD-4D8D-B3FD-781CC3FD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4DC4A-4C91-4817-B1FA-AEFAA269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2E79-EB7D-4094-B248-81D964DF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81563-F759-428B-9C4A-32AF86A7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7C84-BDA2-4541-837B-E8B43A31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C7C3-700B-4EAD-84EE-2535443C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1A668-0A2D-4EF2-AB88-DA27ED6D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EE709-7B79-4501-80FF-3855D576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A7A90-621F-4EEE-AA33-D27126DF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1251-FCBB-4BEF-BB7C-4B92F261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13B2-4487-4B75-87CC-70978AA0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3C5E-8809-46A2-9965-DDEF6039E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8844-888E-4496-A89B-C2E644252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EA83-699F-4072-9306-78543406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75574-B4EA-4704-BE55-4A9FE6BE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9933D-609D-46D2-933C-208E48E2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FBF5-3724-4F8B-AA30-D42CE8A8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AB8F6-6C72-4BB4-A09C-71B17A3EF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065CB-6927-4AB0-942E-82F4B83C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7A964-9ABE-42EF-B021-369CCF117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964DA-5A4E-4A81-A2EB-0741C370B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53EAD-A845-4343-9F1B-74412169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32462-21FD-4F87-A590-9FC11C21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A4EDB-13DA-4A8B-9F52-414D7339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1E6F-95D1-4B1F-AE69-9F4F9CDA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C9712-F2C9-448C-85D2-995121FD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C5673-6869-4E47-9FBE-003866BE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F1C0-4781-4489-9961-D3728BCE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F448D-7ACE-4888-BE25-960C54A4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3D8F2-2487-4787-9EB6-416762EA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EF124-B01B-493C-AC9B-BDC60118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5549-7B3D-48C6-8D7B-D3DAEE11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C404-FE38-4270-A751-44BCC827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8C158-0D39-4907-BE5A-A897DA8DF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ABE1D-8EC5-4AA0-9B7D-78C0FF62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28024-1E11-4750-9D68-1D682D91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B8F2D-2033-463A-BB4C-6F16ACD4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3F93-F126-4907-8EB1-4FCCD53F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162AC-D319-4ABE-98D4-75AB6417D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17ACC-A4D1-4623-B6EA-94F293504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923A6-0B14-4CBC-B900-4940AE98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D3F73-5046-4E04-A764-EB63CE0C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6ADD4-2101-4AA1-B59A-35B06971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9E1DB-6662-4CC3-9F94-353A7C77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8E56E-7E43-44F5-8605-A0FD2FF7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44372-3804-4CF3-A342-08D67ECAC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46DC-1FE4-4774-ADBE-166BA854A4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4FA21-8085-460F-9DD9-414CAD31D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3343-7546-4B4D-85F4-4308C7AD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90D9-7CFB-4598-AE00-1F305430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hyperlink" Target="mailto:ryan.buehrer@pis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42D24-B8DE-4F1F-8B71-A625443CA945}"/>
              </a:ext>
            </a:extLst>
          </p:cNvPr>
          <p:cNvSpPr/>
          <p:nvPr/>
        </p:nvSpPr>
        <p:spPr>
          <a:xfrm>
            <a:off x="0" y="0"/>
            <a:ext cx="12192000" cy="7132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Honors/IH Precalculus</a:t>
            </a: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 Math: Analysis and Approaches</a:t>
            </a:r>
          </a:p>
          <a:p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844528-5BD7-4D48-9B1A-F67777058CD8}"/>
              </a:ext>
            </a:extLst>
          </p:cNvPr>
          <p:cNvSpPr txBox="1">
            <a:spLocks/>
          </p:cNvSpPr>
          <p:nvPr/>
        </p:nvSpPr>
        <p:spPr>
          <a:xfrm>
            <a:off x="2735580" y="2230016"/>
            <a:ext cx="8001000" cy="8821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3"/>
    </mc:Choice>
    <mc:Fallback>
      <p:transition spd="slow" advTm="8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42D24-B8DE-4F1F-8B71-A625443CA9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Buehrer</a:t>
            </a:r>
          </a:p>
          <a:p>
            <a:endPara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Graduated from University of Northern Iowa</a:t>
            </a: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0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at Plano East</a:t>
            </a: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courses taught</a:t>
            </a: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Algebra II, Geometry, AP Statistics,   </a:t>
            </a: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AP Calculus (AB &amp; BC)</a:t>
            </a:r>
          </a:p>
          <a:p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Courses</a:t>
            </a: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IH/Honors Precalculus (16 years),  </a:t>
            </a: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IB High Level Math: Analysis &amp; Approaches (3yrs)	</a:t>
            </a:r>
          </a:p>
          <a:p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56"/>
    </mc:Choice>
    <mc:Fallback>
      <p:transition spd="slow" advTm="28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42D24-B8DE-4F1F-8B71-A625443CA9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D96AF-FFFB-46BE-881E-C3CDA4CAB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2" y="1512570"/>
            <a:ext cx="8524875" cy="3467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8551D-8AD6-4D27-AEE9-490106B1A894}"/>
              </a:ext>
            </a:extLst>
          </p:cNvPr>
          <p:cNvSpPr txBox="1"/>
          <p:nvPr/>
        </p:nvSpPr>
        <p:spPr>
          <a:xfrm>
            <a:off x="3423920" y="548640"/>
            <a:ext cx="5002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Honors Precalculus Topics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7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34"/>
    </mc:Choice>
    <mc:Fallback>
      <p:transition spd="slow" advTm="64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42D24-B8DE-4F1F-8B71-A625443CA9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D359-E718-4430-A6CB-5E9DA11A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712" y="1710055"/>
            <a:ext cx="6886575" cy="3905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6D601-9E87-41DF-80DB-A99A40BC7B97}"/>
              </a:ext>
            </a:extLst>
          </p:cNvPr>
          <p:cNvSpPr txBox="1"/>
          <p:nvPr/>
        </p:nvSpPr>
        <p:spPr>
          <a:xfrm>
            <a:off x="2296160" y="596364"/>
            <a:ext cx="790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HL Math: Analysis and Approaches Topics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4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30"/>
    </mc:Choice>
    <mc:Fallback>
      <p:transition spd="slow" advTm="3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42D24-B8DE-4F1F-8B71-A625443CA9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Email: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ryan.buehrer@pisd.edu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Extension: 39064</a:t>
            </a:r>
          </a:p>
          <a:p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01"/>
    </mc:Choice>
    <mc:Fallback>
      <p:transition spd="slow" advTm="2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</Words>
  <Application>Microsoft Office PowerPoint</Application>
  <PresentationFormat>Widescreen</PresentationFormat>
  <Paragraphs>34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Buehrer</dc:creator>
  <cp:lastModifiedBy>Ryan Buehrer</cp:lastModifiedBy>
  <cp:revision>4</cp:revision>
  <dcterms:created xsi:type="dcterms:W3CDTF">2021-09-20T21:11:27Z</dcterms:created>
  <dcterms:modified xsi:type="dcterms:W3CDTF">2021-09-20T23:06:03Z</dcterms:modified>
</cp:coreProperties>
</file>